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26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08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9745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709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499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351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69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63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9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526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39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25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21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16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1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82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D4298-26D8-4200-AF6B-42426D4E5A30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9BA50-6957-4F9D-B62B-280C74B3F5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77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4E4991-F0C6-C260-4F6B-4029AFAE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30" y="432816"/>
            <a:ext cx="9225618" cy="652272"/>
          </a:xfrm>
        </p:spPr>
        <p:txBody>
          <a:bodyPr>
            <a:normAutofit fontScale="90000"/>
          </a:bodyPr>
          <a:lstStyle/>
          <a:p>
            <a:r>
              <a:rPr lang="it-IT" sz="3200" b="1" dirty="0"/>
              <a:t>ISTITUTO COMPRENSIVO «GARIBALDI» di APRILIA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D12832-E870-43AA-93DD-1105D1E1E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630" y="1109029"/>
            <a:ext cx="8596668" cy="499001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SPORTELLO DI ASCOLTO E CONSULENZA PSICOLOGICA A.S. 2024/25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genitori, insegnanti ed alunni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 presenza oppure in modalità on-line)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6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fissare appuntamento, contattare il Dr. Alberto D’ORSO 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600" b="1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</a:t>
            </a:r>
            <a:r>
              <a:rPr lang="it-IT" sz="16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347/97.08.420 oppure mail: albertodorso@gmail.com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reperibilità telefonica preferibilmente dalle ore 13:00 alle ore 15:00 dei giorni feriali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529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specificando la scuola per cui si sta chiamando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1026" name="Picture 2" descr="Sportello di ascolto | Conservatorio di Musica Antonio Buzzolla">
            <a:extLst>
              <a:ext uri="{FF2B5EF4-FFF2-40B4-BE49-F238E27FC236}">
                <a16:creationId xmlns:a16="http://schemas.microsoft.com/office/drawing/2014/main" id="{4AE7CD5A-1226-C60B-5999-FFC9B6424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74" y="2412302"/>
            <a:ext cx="2885122" cy="288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portello d'ascolto | Istituto Comprensivo di Calcinato (BS)">
            <a:extLst>
              <a:ext uri="{FF2B5EF4-FFF2-40B4-BE49-F238E27FC236}">
                <a16:creationId xmlns:a16="http://schemas.microsoft.com/office/drawing/2014/main" id="{105BD3CE-2D7B-A6AF-B213-1F7EC075A6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22"/>
          <a:stretch/>
        </p:blipFill>
        <p:spPr bwMode="auto">
          <a:xfrm rot="1494483">
            <a:off x="6794379" y="2251574"/>
            <a:ext cx="2507335" cy="207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207315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74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Sfaccettatura</vt:lpstr>
      <vt:lpstr>ISTITUTO COMPRENSIVO «GARIBALDI» di APRILIA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Alberto Dorso</dc:creator>
  <cp:lastModifiedBy>Alberto Dorso</cp:lastModifiedBy>
  <cp:revision>3</cp:revision>
  <dcterms:created xsi:type="dcterms:W3CDTF">2024-08-14T06:53:19Z</dcterms:created>
  <dcterms:modified xsi:type="dcterms:W3CDTF">2024-08-14T07:04:06Z</dcterms:modified>
</cp:coreProperties>
</file>