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55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629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9490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62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4929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11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630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78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359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545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57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14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295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2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128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987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CB9D2-2619-4715-B3AD-8C54DF0141A9}" type="datetimeFigureOut">
              <a:rPr lang="it-IT" smtClean="0"/>
              <a:t>26/01/2024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7318699-3C7A-48A0-A305-DABFCAE470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521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64C5D9-A0AE-82D8-358C-9EF939A0C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328" y="499871"/>
            <a:ext cx="10984992" cy="1316737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3200" b="1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ISTITUTO </a:t>
            </a:r>
            <a:r>
              <a:rPr lang="it-IT" sz="3200" b="1" i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COMPRENSIVO GARIBALDI di </a:t>
            </a:r>
            <a:r>
              <a:rPr lang="it-IT" sz="3200" b="1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APRILIA</a:t>
            </a:r>
            <a:b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 Enrico Fermi n. 24 – 04011 APRILIA (LT)</a:t>
            </a:r>
            <a:endParaRPr lang="it-IT" sz="32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97F5686-DB6F-78E4-AF0C-857FB2CAE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016" y="5176457"/>
            <a:ext cx="10082784" cy="1477328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(per genitori, insegnanti, operatori scolastici; alunni e studenti </a:t>
            </a:r>
          </a:p>
          <a:p>
            <a:pPr algn="ctr">
              <a:spcBef>
                <a:spcPts val="0"/>
              </a:spcBef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 scuola dell’infanzia, primaria e secondaria di primo grado) A.S. 2023/2024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Sportello sarà attivo on line oppure presso la Biblioteca del plesso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Garibaldi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 presenza oppure on-line nel rispetto delle vigenti normative)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7" name="Immagine 6" descr="Che cos'è lo Sportello di Ascolto? - Liceo Scientifico &quot;E. Fermi&quot;">
            <a:extLst>
              <a:ext uri="{FF2B5EF4-FFF2-40B4-BE49-F238E27FC236}">
                <a16:creationId xmlns:a16="http://schemas.microsoft.com/office/drawing/2014/main" id="{F558851F-6EF1-A97A-524B-CAACF1EC0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520" y="1884140"/>
            <a:ext cx="4608576" cy="322478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CD5A19E1-3005-0429-8EC3-728C99C6F1F8}"/>
              </a:ext>
            </a:extLst>
          </p:cNvPr>
          <p:cNvSpPr txBox="1"/>
          <p:nvPr/>
        </p:nvSpPr>
        <p:spPr>
          <a:xfrm>
            <a:off x="719328" y="2043588"/>
            <a:ext cx="5839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fissare appuntamento, contattare il Dr. Alberto D’ORSO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i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cell</a:t>
            </a:r>
            <a:r>
              <a:rPr lang="it-IT" sz="1800" b="1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347/97.08.420 oppure mail: albertodorso@gmail.com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Lun.-Mer.-Ven. 14:00/15:00, Mar. e </a:t>
            </a:r>
            <a:r>
              <a:rPr lang="it-IT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Giov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ore 13:00/14:00</a:t>
            </a:r>
          </a:p>
          <a:p>
            <a:r>
              <a:rPr lang="it-IT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specificare la scuola per cui si sta chiamando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0"/>
            <a:r>
              <a:rPr lang="it-IT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893854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115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Filo</vt:lpstr>
      <vt:lpstr>ISTITUTO COMPRENSIVO GARIBALDI di APRILIA Via Enrico Fermi n. 24 – 04011 APRILIA (LT)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ISTITUTO COMPRENSIVO &lt;&lt;Giuseppe GARIBALDI&gt;&gt; di APRILIA Via Enrico Fermi n. 24 – 04011 APRILIA (LT)</dc:title>
  <dc:creator>alberto d'orso</dc:creator>
  <cp:lastModifiedBy>Dirigente</cp:lastModifiedBy>
  <cp:revision>6</cp:revision>
  <dcterms:created xsi:type="dcterms:W3CDTF">2022-10-01T07:58:47Z</dcterms:created>
  <dcterms:modified xsi:type="dcterms:W3CDTF">2024-01-26T09:27:08Z</dcterms:modified>
</cp:coreProperties>
</file>